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886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EDB9428C-DE03-4B8E-8DBF-36DF96D4F8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BD8D3A3-DAA8-1488-F231-9192CA8B8D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8A5E12-78E2-4277-96E9-372E603BE697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A5D68E-E237-DB99-409E-13676E06412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FA41FD3-55AF-4704-BF1E-EE54574140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59FDD-4B09-4149-800D-0ED4672593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3459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46132F-1277-037B-D326-90BF248086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5304F8B-D2B9-74CA-010A-E7D1B1A14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5B09D8-8116-1187-3F62-3B22C7F3B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510651-D45A-0C19-4A35-C8E69B580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956BD8-EAAD-C926-30CF-4F5FE1B18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125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5D29FB-9BF9-D6BF-5366-A1DFA9613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6EF4B5-DA40-5E05-1119-321EA6DEE1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9487E5-D4F4-9E32-5D9B-3F66C45B9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6CEE20-3D56-E265-942F-5BA27D777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258716-3AFC-ED05-CEF6-CE5B989B3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9776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280782C-EF5B-A091-6C5A-1D3A6DB977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5498CB5-A10B-223D-2B7E-7197EBF962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2EB0D0-27BE-6551-B4FF-46CDB6CA6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E27EEC-A8FF-B382-1017-DC7A72560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9A8BC0-8011-2B7E-BA0D-CAC86FD90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8510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590B4B-F151-E412-32B5-6BD4A4413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24FFB9-4321-2205-6746-738DE7097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BDBD54-2A76-E044-BF3A-D3B9C59CA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05C51D-B8AF-693E-44A7-93CC817A6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67D295-8682-6A87-EFA5-97EF91062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7861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9A0345-85BA-C321-7267-F50E46372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D1BC99-6B95-A145-444C-E161F2A58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9C322D-F9B7-EACA-5475-AA0EEBE6E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789287-6413-644A-043E-326F00411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70141B-5A2E-1054-CCE4-AF5E5957F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131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A2EEA6-B725-D6E6-F1D7-327FD3D38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9AC212-076A-4731-B6F9-323C8F3270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89A877-D249-40D5-D248-E9362E3FC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D52C4F-CF05-6840-13A8-6F8AEDB03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4A02BB8-12B2-3BF0-B3DE-352C16B11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34DAA7-4DC8-5052-7B54-C3D71E705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9557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18862F-2056-E00A-31EE-F238CC206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517F154-6F3A-382F-69FC-C82293662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AF0EDD9-CAD7-1988-263E-03A44D6C87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CCFED0A-A4A3-0780-F322-6498CF81C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856935B-C294-EF0F-B431-967FEF9952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AB2D635-6A91-B68B-CDB4-43FB701FF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203D89A-B393-FD4B-2037-0C8145379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EFC86F1-F8CF-542E-50A1-A350A37A8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5770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C6D1CE-9D87-7459-0865-6CDDE169A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9DFC73F-6153-CD06-C159-39A46A87B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B987154-D835-BEDC-EE29-6D0556306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56490CB-EDD3-F17A-F1AE-1D56AFA1A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048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9DA0E38-1A4B-B21D-A957-3BB8A49AE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A9AD2FC-416C-1B46-6739-4AE199422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0DD751A-3536-61A6-8E34-3C1D7732D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838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E2A56F-5B62-CD6E-BF6F-1F545F963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F254EB-9855-BB2D-2FFE-05CCF746F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8AD060-0E79-61E3-BC42-95D0B6633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933AF9B-463B-50FB-40A4-099149EC9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87EE82-6617-B5B2-6D58-24B2E0688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03ABF8-98CE-49C9-2EE7-218F46611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198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5CCF59-9181-C8CA-3791-F39557C02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B4F0725-C8EF-3B57-2035-21B01CB69B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BE71659-A61D-93B8-9902-FACF3A88D6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C9340E-E833-D720-F293-4C320DF18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570BF2B-49CB-1E62-9901-60B87BFFF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8F063A-9BEE-10A9-2612-45282AE27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0339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108B24A-CA72-5F4F-1F04-09B68F9D8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55CBB6-2C4F-2E51-0FD4-0DC21F3DE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522A22-66C0-18D5-852B-87642D2C03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D302D-B772-4DF6-B77F-3DE68E41C409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113E95-FB55-F76B-F915-FC89F044F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9E71D3-359A-A7AD-4FEC-6E5C75FBF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1160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84371" y="0"/>
            <a:ext cx="10223259" cy="3122353"/>
          </a:xfrm>
          <a:custGeom>
            <a:avLst/>
            <a:gdLst/>
            <a:ahLst/>
            <a:cxnLst/>
            <a:rect l="l" t="t" r="r" b="b"/>
            <a:pathLst>
              <a:path w="15334888" h="4683530">
                <a:moveTo>
                  <a:pt x="0" y="0"/>
                </a:moveTo>
                <a:lnTo>
                  <a:pt x="15334888" y="0"/>
                </a:lnTo>
                <a:lnTo>
                  <a:pt x="15334888" y="4683530"/>
                </a:lnTo>
                <a:lnTo>
                  <a:pt x="0" y="46835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grpSp>
        <p:nvGrpSpPr>
          <p:cNvPr id="3" name="Group 3"/>
          <p:cNvGrpSpPr/>
          <p:nvPr/>
        </p:nvGrpSpPr>
        <p:grpSpPr>
          <a:xfrm>
            <a:off x="1118307" y="5786540"/>
            <a:ext cx="9955386" cy="694229"/>
            <a:chOff x="0" y="265940"/>
            <a:chExt cx="19910772" cy="1388458"/>
          </a:xfrm>
        </p:grpSpPr>
        <p:sp>
          <p:nvSpPr>
            <p:cNvPr id="4" name="Freeform 4"/>
            <p:cNvSpPr/>
            <p:nvPr/>
          </p:nvSpPr>
          <p:spPr>
            <a:xfrm>
              <a:off x="9761120" y="265940"/>
              <a:ext cx="4596055" cy="1388458"/>
            </a:xfrm>
            <a:custGeom>
              <a:avLst/>
              <a:gdLst/>
              <a:ahLst/>
              <a:cxnLst/>
              <a:rect l="l" t="t" r="r" b="b"/>
              <a:pathLst>
                <a:path w="4596055" h="1388458">
                  <a:moveTo>
                    <a:pt x="0" y="0"/>
                  </a:moveTo>
                  <a:lnTo>
                    <a:pt x="4596055" y="0"/>
                  </a:lnTo>
                  <a:lnTo>
                    <a:pt x="4596055" y="1388458"/>
                  </a:lnTo>
                  <a:lnTo>
                    <a:pt x="0" y="13884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2712" r="-2712"/>
              </a:stretch>
            </a:blipFill>
          </p:spPr>
          <p:txBody>
            <a:bodyPr/>
            <a:lstStyle/>
            <a:p>
              <a:endParaRPr lang="es-ES"/>
            </a:p>
          </p:txBody>
        </p:sp>
        <p:sp>
          <p:nvSpPr>
            <p:cNvPr id="5" name="Freeform 5"/>
            <p:cNvSpPr/>
            <p:nvPr/>
          </p:nvSpPr>
          <p:spPr>
            <a:xfrm>
              <a:off x="5071609" y="357334"/>
              <a:ext cx="4462190" cy="1249413"/>
            </a:xfrm>
            <a:custGeom>
              <a:avLst/>
              <a:gdLst/>
              <a:ahLst/>
              <a:cxnLst/>
              <a:rect l="l" t="t" r="r" b="b"/>
              <a:pathLst>
                <a:path w="4462190" h="1249413">
                  <a:moveTo>
                    <a:pt x="0" y="0"/>
                  </a:moveTo>
                  <a:lnTo>
                    <a:pt x="4462191" y="0"/>
                  </a:lnTo>
                  <a:lnTo>
                    <a:pt x="4462191" y="1249414"/>
                  </a:lnTo>
                  <a:lnTo>
                    <a:pt x="0" y="12494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  <p:sp>
          <p:nvSpPr>
            <p:cNvPr id="6" name="Freeform 6"/>
            <p:cNvSpPr/>
            <p:nvPr/>
          </p:nvSpPr>
          <p:spPr>
            <a:xfrm>
              <a:off x="14667067" y="265940"/>
              <a:ext cx="5243705" cy="1265751"/>
            </a:xfrm>
            <a:custGeom>
              <a:avLst/>
              <a:gdLst/>
              <a:ahLst/>
              <a:cxnLst/>
              <a:rect l="l" t="t" r="r" b="b"/>
              <a:pathLst>
                <a:path w="5243705" h="1265751">
                  <a:moveTo>
                    <a:pt x="0" y="0"/>
                  </a:moveTo>
                  <a:lnTo>
                    <a:pt x="5243704" y="0"/>
                  </a:lnTo>
                  <a:lnTo>
                    <a:pt x="5243704" y="1265751"/>
                  </a:lnTo>
                  <a:lnTo>
                    <a:pt x="0" y="126575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r="-3949"/>
              </a:stretch>
            </a:blip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315626"/>
              <a:ext cx="4844289" cy="1291122"/>
            </a:xfrm>
            <a:custGeom>
              <a:avLst/>
              <a:gdLst/>
              <a:ahLst/>
              <a:cxnLst/>
              <a:rect l="l" t="t" r="r" b="b"/>
              <a:pathLst>
                <a:path w="4844289" h="1291122">
                  <a:moveTo>
                    <a:pt x="0" y="0"/>
                  </a:moveTo>
                  <a:lnTo>
                    <a:pt x="4844289" y="0"/>
                  </a:lnTo>
                  <a:lnTo>
                    <a:pt x="4844289" y="1291122"/>
                  </a:lnTo>
                  <a:lnTo>
                    <a:pt x="0" y="129112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1990" t="-13984" r="-1327" b="-14122"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685800" y="3303793"/>
            <a:ext cx="10820400" cy="6678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34"/>
              </a:lnSpc>
            </a:pPr>
            <a:r>
              <a:rPr lang="es-ES" sz="4096" b="1" noProof="0" dirty="0">
                <a:solidFill>
                  <a:srgbClr val="195D10"/>
                </a:solidFill>
                <a:latin typeface="Aptos Bold"/>
                <a:ea typeface="Aptos Bold"/>
                <a:cs typeface="Aptos Bold"/>
                <a:sym typeface="Aptos Bold"/>
              </a:rPr>
              <a:t>Título comunicación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85800" y="4978943"/>
            <a:ext cx="10820400" cy="7089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</a:pPr>
            <a:r>
              <a:rPr lang="es-ES" sz="1333" b="1" noProof="0" dirty="0">
                <a:solidFill>
                  <a:srgbClr val="195D10"/>
                </a:solidFill>
                <a:latin typeface="Aptos Bold"/>
                <a:ea typeface="Aptos Bold"/>
                <a:cs typeface="Aptos Bold"/>
                <a:sym typeface="Aptos Bold"/>
              </a:rPr>
              <a:t>Nombre y apellidos</a:t>
            </a:r>
          </a:p>
          <a:p>
            <a:pPr algn="ctr">
              <a:lnSpc>
                <a:spcPts val="1867"/>
              </a:lnSpc>
            </a:pPr>
            <a:r>
              <a:rPr lang="es-ES" sz="1333" b="1" noProof="0" dirty="0">
                <a:solidFill>
                  <a:srgbClr val="195D10"/>
                </a:solidFill>
                <a:latin typeface="Aptos Bold"/>
                <a:ea typeface="Aptos Bold"/>
                <a:cs typeface="Aptos Bold"/>
                <a:sym typeface="Aptos Bold"/>
              </a:rPr>
              <a:t>Adscripción institucional</a:t>
            </a:r>
          </a:p>
          <a:p>
            <a:pPr algn="ctr">
              <a:lnSpc>
                <a:spcPts val="1867"/>
              </a:lnSpc>
            </a:pPr>
            <a:r>
              <a:rPr lang="es-ES" sz="1333" b="1" noProof="0" dirty="0">
                <a:solidFill>
                  <a:srgbClr val="195D10"/>
                </a:solidFill>
                <a:latin typeface="Aptos Bold"/>
                <a:ea typeface="Aptos Bold"/>
                <a:cs typeface="Aptos Bold"/>
                <a:sym typeface="Aptos Bold"/>
              </a:rPr>
              <a:t>correo electrónico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85800" y="4147718"/>
            <a:ext cx="10820400" cy="3854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67"/>
              </a:lnSpc>
            </a:pPr>
            <a:r>
              <a:rPr lang="es-ES" sz="2333" b="1" noProof="0" dirty="0">
                <a:solidFill>
                  <a:srgbClr val="195D10"/>
                </a:solidFill>
                <a:latin typeface="Aptos Bold"/>
                <a:ea typeface="Aptos Bold"/>
                <a:cs typeface="Aptos Bold"/>
                <a:sym typeface="Aptos Bold"/>
              </a:rPr>
              <a:t>Subtitulo comunicación</a:t>
            </a:r>
          </a:p>
        </p:txBody>
      </p:sp>
    </p:spTree>
    <p:extLst>
      <p:ext uri="{BB962C8B-B14F-4D97-AF65-F5344CB8AC3E}">
        <p14:creationId xmlns:p14="http://schemas.microsoft.com/office/powerpoint/2010/main" val="123303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879CD4-A158-F0EC-4529-E176CB676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1939"/>
            <a:ext cx="10515600" cy="1325563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CA8A23AC-21BC-9EC2-828A-898E739BC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8271"/>
            <a:ext cx="10515600" cy="4000500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55007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0CB3C48-0118-E69D-8D3F-5488C7C40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1939"/>
            <a:ext cx="10515600" cy="1325563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5" name="Marcador de contenido 6">
            <a:extLst>
              <a:ext uri="{FF2B5EF4-FFF2-40B4-BE49-F238E27FC236}">
                <a16:creationId xmlns:a16="http://schemas.microsoft.com/office/drawing/2014/main" id="{39044773-53AB-5DCF-56FB-0732D5A9C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8271"/>
            <a:ext cx="10515600" cy="4000500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09093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C9887E6-0066-A04D-B238-B7CBE9F1C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1939"/>
            <a:ext cx="10515600" cy="1325563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5" name="Marcador de contenido 6">
            <a:extLst>
              <a:ext uri="{FF2B5EF4-FFF2-40B4-BE49-F238E27FC236}">
                <a16:creationId xmlns:a16="http://schemas.microsoft.com/office/drawing/2014/main" id="{72291317-3EC5-F0A1-B135-B422D843C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8271"/>
            <a:ext cx="10515600" cy="4000500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134167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11</Words>
  <Application>Microsoft Office PowerPoint</Application>
  <PresentationFormat>Panorámica</PresentationFormat>
  <Paragraphs>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Aptos</vt:lpstr>
      <vt:lpstr>Aptos Bold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Herranz Velazquez, Fernando</dc:creator>
  <cp:lastModifiedBy>Herranz Velazquez, Fernando</cp:lastModifiedBy>
  <cp:revision>2</cp:revision>
  <dcterms:created xsi:type="dcterms:W3CDTF">2026-02-03T17:21:37Z</dcterms:created>
  <dcterms:modified xsi:type="dcterms:W3CDTF">2026-05-01T12:05:00Z</dcterms:modified>
</cp:coreProperties>
</file>