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6"/>
  </p:handoutMasterIdLst>
  <p:sldIdLst>
    <p:sldId id="257" r:id="rId2"/>
    <p:sldId id="259" r:id="rId3"/>
    <p:sldId id="260" r:id="rId4"/>
    <p:sldId id="261" r:id="rId5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1" d="100"/>
          <a:sy n="61" d="100"/>
        </p:scale>
        <p:origin x="12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0" d="100"/>
          <a:sy n="50" d="100"/>
        </p:scale>
        <p:origin x="2886" y="4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EDB9428C-DE03-4B8E-8DBF-36DF96D4F8E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BD8D3A3-DAA8-1488-F231-9192CA8B8D6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8A5E12-78E2-4277-96E9-372E603BE697}" type="datetimeFigureOut">
              <a:rPr lang="es-ES" smtClean="0"/>
              <a:t>03/02/2026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0A5D68E-E237-DB99-409E-13676E06412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FA41FD3-55AF-4704-BF1E-EE54574140E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B59FDD-4B09-4149-800D-0ED46725931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134596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46132F-1277-037B-D326-90BF248086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5304F8B-D2B9-74CA-010A-E7D1B1A147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45B09D8-8116-1187-3F62-3B22C7F3B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D302D-B772-4DF6-B77F-3DE68E41C409}" type="datetimeFigureOut">
              <a:rPr lang="es-ES" smtClean="0"/>
              <a:t>03/02/2026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D510651-D45A-0C19-4A35-C8E69B580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6956BD8-EAAD-C926-30CF-4F5FE1B18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43B29-0BB8-4B91-91F9-DDB5E7E2ADF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7125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5D29FB-9BF9-D6BF-5366-A1DFA9613A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96EF4B5-DA40-5E05-1119-321EA6DEE1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39487E5-D4F4-9E32-5D9B-3F66C45B9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D302D-B772-4DF6-B77F-3DE68E41C409}" type="datetimeFigureOut">
              <a:rPr lang="es-ES" smtClean="0"/>
              <a:t>03/02/2026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16CEE20-3D56-E265-942F-5BA27D777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6258716-3AFC-ED05-CEF6-CE5B989B3B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43B29-0BB8-4B91-91F9-DDB5E7E2ADF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9776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280782C-EF5B-A091-6C5A-1D3A6DB977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5498CB5-A10B-223D-2B7E-7197EBF962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C2EB0D0-27BE-6551-B4FF-46CDB6CA67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D302D-B772-4DF6-B77F-3DE68E41C409}" type="datetimeFigureOut">
              <a:rPr lang="es-ES" smtClean="0"/>
              <a:t>03/02/2026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5E27EEC-A8FF-B382-1017-DC7A72560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19A8BC0-8011-2B7E-BA0D-CAC86FD90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43B29-0BB8-4B91-91F9-DDB5E7E2ADF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48510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590B4B-F151-E412-32B5-6BD4A44133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24FFB9-4321-2205-6746-738DE7097D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ABDBD54-2A76-E044-BF3A-D3B9C59CAD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D302D-B772-4DF6-B77F-3DE68E41C409}" type="datetimeFigureOut">
              <a:rPr lang="es-ES" smtClean="0"/>
              <a:t>03/02/2026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205C51D-B8AF-693E-44A7-93CC817A6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767D295-8682-6A87-EFA5-97EF910625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43B29-0BB8-4B91-91F9-DDB5E7E2ADF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37861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9A0345-85BA-C321-7267-F50E46372A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9D1BC99-6B95-A145-444C-E161F2A58F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89C322D-F9B7-EACA-5475-AA0EEBE6E8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D302D-B772-4DF6-B77F-3DE68E41C409}" type="datetimeFigureOut">
              <a:rPr lang="es-ES" smtClean="0"/>
              <a:t>03/02/2026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5789287-6413-644A-043E-326F004117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970141B-5A2E-1054-CCE4-AF5E5957F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43B29-0BB8-4B91-91F9-DDB5E7E2ADF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61311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A2EEA6-B725-D6E6-F1D7-327FD3D383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09AC212-076A-4731-B6F9-323C8F3270F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689A877-D249-40D5-D248-E9362E3FC7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0D52C4F-CF05-6840-13A8-6F8AEDB038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D302D-B772-4DF6-B77F-3DE68E41C409}" type="datetimeFigureOut">
              <a:rPr lang="es-ES" smtClean="0"/>
              <a:t>03/02/2026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4A02BB8-12B2-3BF0-B3DE-352C16B11B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E34DAA7-4DC8-5052-7B54-C3D71E705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43B29-0BB8-4B91-91F9-DDB5E7E2ADF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59557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18862F-2056-E00A-31EE-F238CC206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517F154-6F3A-382F-69FC-C822936627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AF0EDD9-CAD7-1988-263E-03A44D6C87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0CCFED0A-A4A3-0780-F322-6498CF81C4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B856935B-C294-EF0F-B431-967FEF9952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1AB2D635-6A91-B68B-CDB4-43FB701FF3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D302D-B772-4DF6-B77F-3DE68E41C409}" type="datetimeFigureOut">
              <a:rPr lang="es-ES" smtClean="0"/>
              <a:t>03/02/2026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1203D89A-B393-FD4B-2037-0C8145379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6EFC86F1-F8CF-542E-50A1-A350A37A8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43B29-0BB8-4B91-91F9-DDB5E7E2ADF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25770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C6D1CE-9D87-7459-0865-6CDDE169A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C9DFC73F-6153-CD06-C159-39A46A87BB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D302D-B772-4DF6-B77F-3DE68E41C409}" type="datetimeFigureOut">
              <a:rPr lang="es-ES" smtClean="0"/>
              <a:t>03/02/2026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B987154-D835-BEDC-EE29-6D05563068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56490CB-EDD3-F17A-F1AE-1D56AFA1A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43B29-0BB8-4B91-91F9-DDB5E7E2ADF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10481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B9DA0E38-1A4B-B21D-A957-3BB8A49AE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D302D-B772-4DF6-B77F-3DE68E41C409}" type="datetimeFigureOut">
              <a:rPr lang="es-ES" smtClean="0"/>
              <a:t>03/02/2026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FA9AD2FC-416C-1B46-6739-4AE1994223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0DD751A-3536-61A6-8E34-3C1D7732D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43B29-0BB8-4B91-91F9-DDB5E7E2ADF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0838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E2A56F-5B62-CD6E-BF6F-1F545F9637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4F254EB-9855-BB2D-2FFE-05CCF746F9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88AD060-0E79-61E3-BC42-95D0B66337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933AF9B-463B-50FB-40A4-099149EC9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D302D-B772-4DF6-B77F-3DE68E41C409}" type="datetimeFigureOut">
              <a:rPr lang="es-ES" smtClean="0"/>
              <a:t>03/02/2026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D87EE82-6617-B5B2-6D58-24B2E0688B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703ABF8-98CE-49C9-2EE7-218F46611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43B29-0BB8-4B91-91F9-DDB5E7E2ADF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21985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5CCF59-9181-C8CA-3791-F39557C023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B4F0725-C8EF-3B57-2035-21B01CB69B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BE71659-A61D-93B8-9902-FACF3A88D6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EC9340E-E833-D720-F293-4C320DF18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D302D-B772-4DF6-B77F-3DE68E41C409}" type="datetimeFigureOut">
              <a:rPr lang="es-ES" smtClean="0"/>
              <a:t>03/02/2026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570BF2B-49CB-1E62-9901-60B87BFFFA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78F063A-9BEE-10A9-2612-45282AE27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43B29-0BB8-4B91-91F9-DDB5E7E2ADF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10339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108B24A-CA72-5F4F-1F04-09B68F9D89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255CBB6-2C4F-2E51-0FD4-0DC21F3DE8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8522A22-66C0-18D5-852B-87642D2C03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54D302D-B772-4DF6-B77F-3DE68E41C409}" type="datetimeFigureOut">
              <a:rPr lang="es-ES" smtClean="0"/>
              <a:t>03/02/2026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5113E95-FB55-F76B-F915-FC89F044FD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99E71D3-359A-A7AD-4FEC-6E5C75FBFB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043B29-0BB8-4B91-91F9-DDB5E7E2ADF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11160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984371" y="0"/>
            <a:ext cx="10223259" cy="3122353"/>
          </a:xfrm>
          <a:custGeom>
            <a:avLst/>
            <a:gdLst/>
            <a:ahLst/>
            <a:cxnLst/>
            <a:rect l="l" t="t" r="r" b="b"/>
            <a:pathLst>
              <a:path w="15334888" h="4683530">
                <a:moveTo>
                  <a:pt x="0" y="0"/>
                </a:moveTo>
                <a:lnTo>
                  <a:pt x="15334888" y="0"/>
                </a:lnTo>
                <a:lnTo>
                  <a:pt x="15334888" y="4683530"/>
                </a:lnTo>
                <a:lnTo>
                  <a:pt x="0" y="468353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ES"/>
          </a:p>
        </p:txBody>
      </p:sp>
      <p:grpSp>
        <p:nvGrpSpPr>
          <p:cNvPr id="3" name="Group 3"/>
          <p:cNvGrpSpPr/>
          <p:nvPr/>
        </p:nvGrpSpPr>
        <p:grpSpPr>
          <a:xfrm>
            <a:off x="189814" y="5681676"/>
            <a:ext cx="11807431" cy="930437"/>
            <a:chOff x="0" y="0"/>
            <a:chExt cx="23614862" cy="1860873"/>
          </a:xfrm>
        </p:grpSpPr>
        <p:sp>
          <p:nvSpPr>
            <p:cNvPr id="4" name="Freeform 4"/>
            <p:cNvSpPr/>
            <p:nvPr/>
          </p:nvSpPr>
          <p:spPr>
            <a:xfrm>
              <a:off x="9761120" y="265940"/>
              <a:ext cx="4596055" cy="1388458"/>
            </a:xfrm>
            <a:custGeom>
              <a:avLst/>
              <a:gdLst/>
              <a:ahLst/>
              <a:cxnLst/>
              <a:rect l="l" t="t" r="r" b="b"/>
              <a:pathLst>
                <a:path w="4596055" h="1388458">
                  <a:moveTo>
                    <a:pt x="0" y="0"/>
                  </a:moveTo>
                  <a:lnTo>
                    <a:pt x="4596055" y="0"/>
                  </a:lnTo>
                  <a:lnTo>
                    <a:pt x="4596055" y="1388458"/>
                  </a:lnTo>
                  <a:lnTo>
                    <a:pt x="0" y="138845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l="-2712" r="-2712"/>
              </a:stretch>
            </a:blipFill>
          </p:spPr>
          <p:txBody>
            <a:bodyPr/>
            <a:lstStyle/>
            <a:p>
              <a:endParaRPr lang="es-ES"/>
            </a:p>
          </p:txBody>
        </p:sp>
        <p:sp>
          <p:nvSpPr>
            <p:cNvPr id="5" name="Freeform 5"/>
            <p:cNvSpPr/>
            <p:nvPr/>
          </p:nvSpPr>
          <p:spPr>
            <a:xfrm>
              <a:off x="5071609" y="357334"/>
              <a:ext cx="4462190" cy="1249413"/>
            </a:xfrm>
            <a:custGeom>
              <a:avLst/>
              <a:gdLst/>
              <a:ahLst/>
              <a:cxnLst/>
              <a:rect l="l" t="t" r="r" b="b"/>
              <a:pathLst>
                <a:path w="4462190" h="1249413">
                  <a:moveTo>
                    <a:pt x="0" y="0"/>
                  </a:moveTo>
                  <a:lnTo>
                    <a:pt x="4462191" y="0"/>
                  </a:lnTo>
                  <a:lnTo>
                    <a:pt x="4462191" y="1249414"/>
                  </a:lnTo>
                  <a:lnTo>
                    <a:pt x="0" y="124941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/>
              </a:stretch>
            </a:blipFill>
          </p:spPr>
          <p:txBody>
            <a:bodyPr/>
            <a:lstStyle/>
            <a:p>
              <a:endParaRPr lang="es-ES"/>
            </a:p>
          </p:txBody>
        </p:sp>
        <p:sp>
          <p:nvSpPr>
            <p:cNvPr id="6" name="Freeform 6"/>
            <p:cNvSpPr/>
            <p:nvPr/>
          </p:nvSpPr>
          <p:spPr>
            <a:xfrm>
              <a:off x="14667067" y="265940"/>
              <a:ext cx="5243705" cy="1265751"/>
            </a:xfrm>
            <a:custGeom>
              <a:avLst/>
              <a:gdLst/>
              <a:ahLst/>
              <a:cxnLst/>
              <a:rect l="l" t="t" r="r" b="b"/>
              <a:pathLst>
                <a:path w="5243705" h="1265751">
                  <a:moveTo>
                    <a:pt x="0" y="0"/>
                  </a:moveTo>
                  <a:lnTo>
                    <a:pt x="5243704" y="0"/>
                  </a:lnTo>
                  <a:lnTo>
                    <a:pt x="5243704" y="1265751"/>
                  </a:lnTo>
                  <a:lnTo>
                    <a:pt x="0" y="126575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r="-3949"/>
              </a:stretch>
            </a:blipFill>
          </p:spPr>
          <p:txBody>
            <a:bodyPr/>
            <a:lstStyle/>
            <a:p>
              <a:endParaRPr lang="es-ES"/>
            </a:p>
          </p:txBody>
        </p:sp>
        <p:sp>
          <p:nvSpPr>
            <p:cNvPr id="7" name="Freeform 7"/>
            <p:cNvSpPr/>
            <p:nvPr/>
          </p:nvSpPr>
          <p:spPr>
            <a:xfrm>
              <a:off x="0" y="315626"/>
              <a:ext cx="4844289" cy="1291122"/>
            </a:xfrm>
            <a:custGeom>
              <a:avLst/>
              <a:gdLst/>
              <a:ahLst/>
              <a:cxnLst/>
              <a:rect l="l" t="t" r="r" b="b"/>
              <a:pathLst>
                <a:path w="4844289" h="1291122">
                  <a:moveTo>
                    <a:pt x="0" y="0"/>
                  </a:moveTo>
                  <a:lnTo>
                    <a:pt x="4844289" y="0"/>
                  </a:lnTo>
                  <a:lnTo>
                    <a:pt x="4844289" y="1291122"/>
                  </a:lnTo>
                  <a:lnTo>
                    <a:pt x="0" y="129112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 l="-1990" t="-13984" r="-1327" b="-14122"/>
              </a:stretch>
            </a:blipFill>
          </p:spPr>
          <p:txBody>
            <a:bodyPr/>
            <a:lstStyle/>
            <a:p>
              <a:endParaRPr lang="es-ES"/>
            </a:p>
          </p:txBody>
        </p:sp>
        <p:sp>
          <p:nvSpPr>
            <p:cNvPr id="8" name="Freeform 8"/>
            <p:cNvSpPr/>
            <p:nvPr/>
          </p:nvSpPr>
          <p:spPr>
            <a:xfrm>
              <a:off x="20055362" y="0"/>
              <a:ext cx="3559500" cy="1860873"/>
            </a:xfrm>
            <a:custGeom>
              <a:avLst/>
              <a:gdLst/>
              <a:ahLst/>
              <a:cxnLst/>
              <a:rect l="l" t="t" r="r" b="b"/>
              <a:pathLst>
                <a:path w="3559500" h="1860873">
                  <a:moveTo>
                    <a:pt x="0" y="0"/>
                  </a:moveTo>
                  <a:lnTo>
                    <a:pt x="3559500" y="0"/>
                  </a:lnTo>
                  <a:lnTo>
                    <a:pt x="3559500" y="1860873"/>
                  </a:lnTo>
                  <a:lnTo>
                    <a:pt x="0" y="18608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/>
              <a:stretch>
                <a:fillRect l="-18310" t="-12359" r="-29435" b="-38451"/>
              </a:stretch>
            </a:blipFill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9" name="TextBox 9"/>
          <p:cNvSpPr txBox="1"/>
          <p:nvPr/>
        </p:nvSpPr>
        <p:spPr>
          <a:xfrm>
            <a:off x="685800" y="3303793"/>
            <a:ext cx="10820400" cy="6678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734"/>
              </a:lnSpc>
            </a:pPr>
            <a:r>
              <a:rPr lang="es-ES" sz="4096" b="1" noProof="0" dirty="0">
                <a:solidFill>
                  <a:srgbClr val="195D10"/>
                </a:solidFill>
                <a:latin typeface="Aptos Bold"/>
                <a:ea typeface="Aptos Bold"/>
                <a:cs typeface="Aptos Bold"/>
                <a:sym typeface="Aptos Bold"/>
              </a:rPr>
              <a:t>Título comunicación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685800" y="4978943"/>
            <a:ext cx="10820400" cy="70897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67"/>
              </a:lnSpc>
            </a:pPr>
            <a:r>
              <a:rPr lang="es-ES" sz="1333" b="1" noProof="0" dirty="0">
                <a:solidFill>
                  <a:srgbClr val="195D10"/>
                </a:solidFill>
                <a:latin typeface="Aptos Bold"/>
                <a:ea typeface="Aptos Bold"/>
                <a:cs typeface="Aptos Bold"/>
                <a:sym typeface="Aptos Bold"/>
              </a:rPr>
              <a:t>Nombre y apellidos</a:t>
            </a:r>
          </a:p>
          <a:p>
            <a:pPr algn="ctr">
              <a:lnSpc>
                <a:spcPts val="1867"/>
              </a:lnSpc>
            </a:pPr>
            <a:r>
              <a:rPr lang="es-ES" sz="1333" b="1" noProof="0" dirty="0">
                <a:solidFill>
                  <a:srgbClr val="195D10"/>
                </a:solidFill>
                <a:latin typeface="Aptos Bold"/>
                <a:ea typeface="Aptos Bold"/>
                <a:cs typeface="Aptos Bold"/>
                <a:sym typeface="Aptos Bold"/>
              </a:rPr>
              <a:t>Adscripción institucional</a:t>
            </a:r>
          </a:p>
          <a:p>
            <a:pPr algn="ctr">
              <a:lnSpc>
                <a:spcPts val="1867"/>
              </a:lnSpc>
            </a:pPr>
            <a:r>
              <a:rPr lang="es-ES" sz="1333" b="1" noProof="0" dirty="0">
                <a:solidFill>
                  <a:srgbClr val="195D10"/>
                </a:solidFill>
                <a:latin typeface="Aptos Bold"/>
                <a:ea typeface="Aptos Bold"/>
                <a:cs typeface="Aptos Bold"/>
                <a:sym typeface="Aptos Bold"/>
              </a:rPr>
              <a:t>correo electrónico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685800" y="4147718"/>
            <a:ext cx="10820400" cy="3854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267"/>
              </a:lnSpc>
            </a:pPr>
            <a:r>
              <a:rPr lang="es-ES" sz="2333" b="1" noProof="0" dirty="0">
                <a:solidFill>
                  <a:srgbClr val="195D10"/>
                </a:solidFill>
                <a:latin typeface="Aptos Bold"/>
                <a:ea typeface="Aptos Bold"/>
                <a:cs typeface="Aptos Bold"/>
                <a:sym typeface="Aptos Bold"/>
              </a:rPr>
              <a:t>Subtitulo comunicación</a:t>
            </a:r>
          </a:p>
        </p:txBody>
      </p:sp>
    </p:spTree>
    <p:extLst>
      <p:ext uri="{BB962C8B-B14F-4D97-AF65-F5344CB8AC3E}">
        <p14:creationId xmlns:p14="http://schemas.microsoft.com/office/powerpoint/2010/main" val="123303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A879CD4-A158-F0EC-4529-E176CB6769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01939"/>
            <a:ext cx="10515600" cy="1325563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7" name="Marcador de contenido 6">
            <a:extLst>
              <a:ext uri="{FF2B5EF4-FFF2-40B4-BE49-F238E27FC236}">
                <a16:creationId xmlns:a16="http://schemas.microsoft.com/office/drawing/2014/main" id="{CA8A23AC-21BC-9EC2-828A-898E739BC7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98271"/>
            <a:ext cx="10515600" cy="4000500"/>
          </a:xfrm>
        </p:spPr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550071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90CB3C48-0118-E69D-8D3F-5488C7C408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01939"/>
            <a:ext cx="10515600" cy="1325563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5" name="Marcador de contenido 6">
            <a:extLst>
              <a:ext uri="{FF2B5EF4-FFF2-40B4-BE49-F238E27FC236}">
                <a16:creationId xmlns:a16="http://schemas.microsoft.com/office/drawing/2014/main" id="{39044773-53AB-5DCF-56FB-0732D5A9C9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98271"/>
            <a:ext cx="10515600" cy="4000500"/>
          </a:xfrm>
        </p:spPr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090936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4C9887E6-0066-A04D-B238-B7CBE9F1C6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01939"/>
            <a:ext cx="10515600" cy="1325563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5" name="Marcador de contenido 6">
            <a:extLst>
              <a:ext uri="{FF2B5EF4-FFF2-40B4-BE49-F238E27FC236}">
                <a16:creationId xmlns:a16="http://schemas.microsoft.com/office/drawing/2014/main" id="{72291317-3EC5-F0A1-B135-B422D843C2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98271"/>
            <a:ext cx="10515600" cy="4000500"/>
          </a:xfrm>
        </p:spPr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11341671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11</Words>
  <Application>Microsoft Office PowerPoint</Application>
  <PresentationFormat>Panorámica</PresentationFormat>
  <Paragraphs>5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Aptos</vt:lpstr>
      <vt:lpstr>Aptos Bold</vt:lpstr>
      <vt:lpstr>Aptos Display</vt:lpstr>
      <vt:lpstr>Arial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Herranz Velazquez, Fernando</dc:creator>
  <cp:lastModifiedBy>Herranz Velazquez, Fernando</cp:lastModifiedBy>
  <cp:revision>1</cp:revision>
  <dcterms:created xsi:type="dcterms:W3CDTF">2026-02-03T17:21:37Z</dcterms:created>
  <dcterms:modified xsi:type="dcterms:W3CDTF">2026-02-03T17:57:14Z</dcterms:modified>
</cp:coreProperties>
</file>